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7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BB13-AE96-3376-CEC8-4B9D3416E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A23C8-97FD-1222-BC8D-9B73AEEDE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AE62-6904-FCCE-C988-ECF374B4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4BD2A-1F0B-4F0A-C468-00F16232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2CA51-8C72-5CD5-6977-6B9E6DA9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0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23F-DE7D-3637-0AC1-0F483A83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5643E-0105-685D-249A-F2062C91C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16FB-7E6D-80A2-1AA3-E3978196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D3761-4742-2A12-2DDE-D0B40264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12172-2AB5-2CA7-2DDE-D1BFE687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37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4C2121-C908-3941-168D-A40441C9F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1B280-3CEE-A539-EE48-F4AFC18F4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41779-5918-F716-A805-9D3BA3AC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2E76F-76C4-2351-E6F8-CA621CFE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24F45-08E6-E351-67AD-7D2A035E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17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BAD-9DE4-B35A-083C-0E8EB6BC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939C-515C-4D1E-34A6-FA5AD3D7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F258-99F1-1DAD-F128-99E090CF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D300B-D972-B11C-8B27-4AAA3361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B769-50CF-2E99-870F-4DB7B80B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8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374C-F90C-D185-154C-80FACCB2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1AA17-F312-C8F8-558A-27E2B1591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6B111-BAFB-79AE-72BF-E00AC008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B656-6B85-5225-19E2-4A57616AE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AB3E-C4D5-64F6-66D7-7AF4CE9B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50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EA3F-2247-9029-28B2-430FBF8B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7000-460C-14D6-C99B-1AFCEC1CB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FAB70-620D-0F88-D240-A8D2667B3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BCB82-21AC-7066-2879-FE46F368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50047-188C-3030-B074-E5B18144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571D2-749D-BF43-D66D-A6F0AE3B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48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FC12-B3F0-E6B8-80C4-6981FCE4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D0287-730E-2BE0-6023-F665CE5F5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98DC4-2EFA-BB35-1D8B-F95493294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E1542-757D-3169-0ADD-A6E37149D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8232D-05F8-B655-B3A3-31C471B47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440A33-248E-901F-9023-C3ACA6C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F2E4E-D3EB-8736-28DC-5208E12D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FB27E-3CF1-8BB1-CCF4-97F00C47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84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CBDE-DA6A-E2BC-5718-84900B7C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BA11B-3340-C3A9-902A-B100B702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3EC19-F7AA-8FF0-BFE6-0B2A74BA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29CC-7AF2-69C3-1AA5-99DAB0FA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61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BB888-CAC4-9E51-20D6-FDDECFDC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A7E02-7CE3-E255-515E-93596AE8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B5AB8-6389-0D05-A54A-88E81513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9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0D4E-8FA2-50F6-6BDD-B3E04C84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C3FD-6BDA-1E2A-7D23-6481B13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6CA52-B436-018D-7E81-FEB54667E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01FE3-2EE9-F252-1644-B61F08F8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EEBC3-ABE1-68F9-AA08-23718FFD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3F89A-CFFB-9DCB-B35E-35B7382F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2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1CE6-7799-AAE5-6863-9DBB4C8A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56617-AC68-4981-B3EA-1DCCFA666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B9C36-71C9-200E-B53B-57353E717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921FF-AC04-ACFF-6D31-A20362F9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482C0-E781-8CFC-0F77-CC038984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E6A6E-6258-D928-E341-1EA5D904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4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33508-CF12-F94A-7D66-A8E0D1DA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21DBD-130A-DFF2-ABE8-3E3EB30DF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7E685-CEA0-9D50-8DF2-EBDE4B6BD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EBB75-3521-46E1-BA9D-50CDED7C7D90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40BD5-3EFC-10AF-1590-3B541E731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D4AD8-AF61-A73F-E84F-30AA47336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F7F30-2DD6-4478-9817-A396B9C828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65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35F7A7-7D46-7304-DCC5-58F830AA2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314991" y="5072952"/>
            <a:ext cx="4019384" cy="1015779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Coordonator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conf.dr.ing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R</a:t>
            </a:r>
            <a:r>
              <a:rPr lang="ro-RO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ă</a:t>
            </a:r>
            <a:r>
              <a:rPr lang="en-US" sz="2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zvan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Bogdan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83C95-E746-162F-8845-5AC6240F1C52}"/>
              </a:ext>
            </a:extLst>
          </p:cNvPr>
          <p:cNvSpPr txBox="1"/>
          <p:nvPr/>
        </p:nvSpPr>
        <p:spPr>
          <a:xfrm>
            <a:off x="8686202" y="5134624"/>
            <a:ext cx="358206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Candidat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Darie-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Teofil</a:t>
            </a:r>
            <a:r>
              <a:rPr lang="ro-RO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GLANDA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3CB48-46DF-8E1D-042A-7FC919BB4FB3}"/>
              </a:ext>
            </a:extLst>
          </p:cNvPr>
          <p:cNvSpPr txBox="1"/>
          <p:nvPr/>
        </p:nvSpPr>
        <p:spPr>
          <a:xfrm>
            <a:off x="5164373" y="6192878"/>
            <a:ext cx="275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Timi</a:t>
            </a:r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șoara, 2022</a:t>
            </a:r>
            <a:endParaRPr lang="en-GB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A1EBA-A6EA-6A62-1AA8-565F56C4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6" y="203457"/>
            <a:ext cx="2664500" cy="641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912653-14DB-2168-2D4C-00B6CE80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29" y="667810"/>
            <a:ext cx="5563389" cy="45826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804EA6-E0A3-7F5E-CD87-33FCE4709ED0}"/>
              </a:ext>
            </a:extLst>
          </p:cNvPr>
          <p:cNvSpPr txBox="1"/>
          <p:nvPr/>
        </p:nvSpPr>
        <p:spPr>
          <a:xfrm>
            <a:off x="3374604" y="4070532"/>
            <a:ext cx="613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Lucrare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</a:t>
            </a:r>
            <a:r>
              <a:rPr lang="ro-RO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ță</a:t>
            </a: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C7FF3-23D2-6097-DE7F-0311C56C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DFE021-DA30-B5A2-5EB7-FA43DF5A7B46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1AE49-C2F2-AAE8-C450-D3B12701F49B}"/>
              </a:ext>
            </a:extLst>
          </p:cNvPr>
          <p:cNvSpPr/>
          <p:nvPr/>
        </p:nvSpPr>
        <p:spPr>
          <a:xfrm>
            <a:off x="397630" y="347407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AUTOPILOT</a:t>
            </a:r>
            <a:endParaRPr lang="en-GB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FEF677-BBBC-A765-D8BA-2B8B2470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23" y="2373821"/>
            <a:ext cx="3464143" cy="192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A1C04-4D31-C3F0-1A7B-0D48979BC0F9}"/>
              </a:ext>
            </a:extLst>
          </p:cNvPr>
          <p:cNvSpPr txBox="1"/>
          <p:nvPr/>
        </p:nvSpPr>
        <p:spPr>
          <a:xfrm>
            <a:off x="397630" y="1173492"/>
            <a:ext cx="117106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Crearea website-ului s-a format prin stabilirea conexiunii prin IP de la aplicația mobile la Raspberry Pi.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Algoritmul pentru detecția semnalului de stop este făcut prin metoda Cascade Classifier.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1600" dirty="0">
                <a:latin typeface="Arial" panose="020B0604020202020204" pitchFamily="34" charset="0"/>
                <a:cs typeface="Arial" panose="020B0604020202020204" pitchFamily="34" charset="0"/>
              </a:rPr>
              <a:t>Algoritmul pentru detecția semaforului folosește un mix între metoda Cascade Classifier și Image Processing. Detecția distanței a obiectului se bazează pe logica cât de mare apare obiectul pe ecran.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A3B83CF0-2EC3-FB03-83E1-D9C9114C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3" y="2373821"/>
            <a:ext cx="3528242" cy="4352902"/>
          </a:xfrm>
          <a:prstGeom prst="rect">
            <a:avLst/>
          </a:prstGeom>
        </p:spPr>
      </p:pic>
      <p:pic>
        <p:nvPicPr>
          <p:cNvPr id="11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AD243D-E1EC-595B-2764-B2B417E5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24" y="2373821"/>
            <a:ext cx="3771870" cy="1916989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FAC6040-EACD-5AD5-689C-DD921DBA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344" y="4379898"/>
            <a:ext cx="5107639" cy="2346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9EA35D-12E3-79C8-DBB4-6ED9BDCC5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E3A899-0777-CAE2-F1C6-F6AE4BFDCADD}"/>
              </a:ext>
            </a:extLst>
          </p:cNvPr>
          <p:cNvSpPr/>
          <p:nvPr/>
        </p:nvSpPr>
        <p:spPr>
          <a:xfrm>
            <a:off x="4989787" y="772511"/>
            <a:ext cx="4655692" cy="20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AF27AE72-958F-5098-73BC-63B7807D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36" y="1780280"/>
            <a:ext cx="4074436" cy="1912789"/>
          </a:xfrm>
          <a:prstGeom prst="rect">
            <a:avLst/>
          </a:prstGeom>
        </p:spPr>
      </p:pic>
      <p:pic>
        <p:nvPicPr>
          <p:cNvPr id="8" name="Picture 7" descr="A picture containing wood&#10;&#10;Description automatically generated">
            <a:extLst>
              <a:ext uri="{FF2B5EF4-FFF2-40B4-BE49-F238E27FC236}">
                <a16:creationId xmlns:a16="http://schemas.microsoft.com/office/drawing/2014/main" id="{37EBE21D-D24C-1509-58A3-5FFF0E36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468" y="4216061"/>
            <a:ext cx="4112171" cy="19080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7791C5-6308-CD7A-19C0-2B12D0786700}"/>
              </a:ext>
            </a:extLst>
          </p:cNvPr>
          <p:cNvSpPr/>
          <p:nvPr/>
        </p:nvSpPr>
        <p:spPr>
          <a:xfrm>
            <a:off x="397630" y="347407"/>
            <a:ext cx="5017825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TESTARE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A922E-A89D-CA18-3B7E-FA95A4D19A12}"/>
              </a:ext>
            </a:extLst>
          </p:cNvPr>
          <p:cNvSpPr txBox="1"/>
          <p:nvPr/>
        </p:nvSpPr>
        <p:spPr>
          <a:xfrm>
            <a:off x="397630" y="1388422"/>
            <a:ext cx="25268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Cuprinde două tipuri de teste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de dire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cție și viteză.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La direcție, mașina poate să meargă în față, în spate, în stânga, în dreapta și să se învârtă.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Intensitatea mașinii se setează cu pwm care cuprinde valorile între 0-255 (0 reprezintă că mașina este oprită, iar 255 duce ca mașina să meargă cu o viteză maximă).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187FDF-9FEC-6C91-6381-3BCBA1CB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16" y="1778870"/>
            <a:ext cx="1991624" cy="434524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F37314-32D1-F67C-0673-8BE076834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396" y="1781489"/>
            <a:ext cx="2039193" cy="4342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ADAEE5-D153-2675-D076-22E5D8C43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12AF9C-98F9-71FA-A583-DC2FD90CBBB6}"/>
              </a:ext>
            </a:extLst>
          </p:cNvPr>
          <p:cNvSpPr/>
          <p:nvPr/>
        </p:nvSpPr>
        <p:spPr>
          <a:xfrm>
            <a:off x="4989787" y="772511"/>
            <a:ext cx="4655692" cy="20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387F6-93F4-122B-5F8C-03588A2A510D}"/>
              </a:ext>
            </a:extLst>
          </p:cNvPr>
          <p:cNvSpPr/>
          <p:nvPr/>
        </p:nvSpPr>
        <p:spPr>
          <a:xfrm>
            <a:off x="397629" y="347407"/>
            <a:ext cx="7248647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CONCLUZII ȘI FUTURE WORK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1D72F-E29A-6971-E490-7393D2F4FF76}"/>
              </a:ext>
            </a:extLst>
          </p:cNvPr>
          <p:cNvSpPr txBox="1"/>
          <p:nvPr/>
        </p:nvSpPr>
        <p:spPr>
          <a:xfrm>
            <a:off x="268473" y="1443841"/>
            <a:ext cx="87498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Mașina Dagla este o mașină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inteligent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, din cauza faptului că are multe caracteristici precum sunt acelea de pilot automat, mișcarea prin detecția degetelor, mișcarea cu comenzi vocale, etc.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	În viitor, planul ar fi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ro-RO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chizi</a:t>
            </a:r>
            <a:r>
              <a:rPr lang="ro-RO" i="1" dirty="0">
                <a:latin typeface="Arial" panose="020B0604020202020204" pitchFamily="34" charset="0"/>
                <a:cs typeface="Arial" panose="020B0604020202020204" pitchFamily="34" charset="0"/>
              </a:rPr>
              <a:t>ționarea unui Raspberry Pi 4 cu cel puțin 8 RAM</a:t>
            </a:r>
          </a:p>
          <a:p>
            <a:pPr lvl="2"/>
            <a:endParaRPr lang="ro-RO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ro-RO" i="1" dirty="0">
                <a:latin typeface="Arial" panose="020B0604020202020204" pitchFamily="34" charset="0"/>
                <a:cs typeface="Arial" panose="020B0604020202020204" pitchFamily="34" charset="0"/>
              </a:rPr>
              <a:t>Adăugarea unui senzor ultrasonic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ro-RO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ro-RO" i="1" dirty="0">
                <a:latin typeface="Arial" panose="020B0604020202020204" pitchFamily="34" charset="0"/>
                <a:cs typeface="Arial" panose="020B0604020202020204" pitchFamily="34" charset="0"/>
              </a:rPr>
              <a:t>Adăugarea a mai multor comenzi pentru mașină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ro-RO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ro-RO" i="1" dirty="0">
                <a:latin typeface="Arial" panose="020B0604020202020204" pitchFamily="34" charset="0"/>
                <a:cs typeface="Arial" panose="020B0604020202020204" pitchFamily="34" charset="0"/>
              </a:rPr>
              <a:t>Implementarea unui algoritm pentru detecția expresiei feței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8F582-15FE-37F2-EA54-27961041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2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3A9510-D786-B5E5-305D-2C92543195AB}"/>
              </a:ext>
            </a:extLst>
          </p:cNvPr>
          <p:cNvSpPr/>
          <p:nvPr/>
        </p:nvSpPr>
        <p:spPr>
          <a:xfrm>
            <a:off x="4989787" y="772511"/>
            <a:ext cx="4655692" cy="20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0CAC1-48D4-B24C-34DD-712C4741531C}"/>
              </a:ext>
            </a:extLst>
          </p:cNvPr>
          <p:cNvSpPr/>
          <p:nvPr/>
        </p:nvSpPr>
        <p:spPr>
          <a:xfrm>
            <a:off x="397630" y="347407"/>
            <a:ext cx="46556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SFÂRȘIT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8FD88-2F4E-8573-111C-5916EDCC1310}"/>
              </a:ext>
            </a:extLst>
          </p:cNvPr>
          <p:cNvSpPr txBox="1"/>
          <p:nvPr/>
        </p:nvSpPr>
        <p:spPr>
          <a:xfrm>
            <a:off x="3025897" y="2854428"/>
            <a:ext cx="70062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9600" dirty="0">
                <a:latin typeface="Arial" panose="020B0604020202020204" pitchFamily="34" charset="0"/>
                <a:cs typeface="Arial" panose="020B0604020202020204" pitchFamily="34" charset="0"/>
              </a:rPr>
              <a:t>Mulțumesc!</a:t>
            </a:r>
            <a:endParaRPr lang="en-GB" sz="9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08FED-AF00-8A46-E8A1-CD751DA26EA5}"/>
              </a:ext>
            </a:extLst>
          </p:cNvPr>
          <p:cNvSpPr txBox="1"/>
          <p:nvPr/>
        </p:nvSpPr>
        <p:spPr>
          <a:xfrm>
            <a:off x="-748862" y="5864262"/>
            <a:ext cx="61012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000" dirty="0">
                <a:latin typeface="Arial" panose="020B0604020202020204" pitchFamily="34" charset="0"/>
                <a:cs typeface="Arial" panose="020B0604020202020204" pitchFamily="34" charset="0"/>
              </a:rPr>
              <a:t>Glanda Darie-Teofil</a:t>
            </a:r>
          </a:p>
          <a:p>
            <a:pPr algn="ctr"/>
            <a:r>
              <a:rPr lang="ro-RO" sz="2000" i="1" dirty="0">
                <a:latin typeface="Arial" panose="020B0604020202020204" pitchFamily="34" charset="0"/>
                <a:cs typeface="Arial" panose="020B0604020202020204" pitchFamily="34" charset="0"/>
              </a:rPr>
              <a:t>Sesiunea iunie, 2021-2022</a:t>
            </a: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1CA3F-FCAA-E971-504D-DBD13472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18" y="4827715"/>
            <a:ext cx="2464766" cy="2030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8EF5CA-3534-A47A-69BF-24FC3E5D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BBA5C8-9215-ED45-09B1-B1CF01F188A1}"/>
              </a:ext>
            </a:extLst>
          </p:cNvPr>
          <p:cNvSpPr/>
          <p:nvPr/>
        </p:nvSpPr>
        <p:spPr>
          <a:xfrm>
            <a:off x="388006" y="349814"/>
            <a:ext cx="5733021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TEMA PROIECTULUI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14B5B-EA49-9964-C43D-C16E5D2E75F3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E25E9-A2DB-5A15-9A68-AEF3663D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305" y="1842860"/>
            <a:ext cx="2280625" cy="158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E3F28-E293-8A5B-82AB-546F1C17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11" y="1803448"/>
            <a:ext cx="3600924" cy="4136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A3951D-3E9B-133B-FD75-B0145937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811" y="4166074"/>
            <a:ext cx="2406739" cy="1356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B5198E-17C6-DC64-00C9-7F43EAACB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" y="4356938"/>
            <a:ext cx="2437532" cy="1263355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0DEEE3-9B6A-1C96-194D-B75ECB6BF948}"/>
              </a:ext>
            </a:extLst>
          </p:cNvPr>
          <p:cNvSpPr/>
          <p:nvPr/>
        </p:nvSpPr>
        <p:spPr>
          <a:xfrm>
            <a:off x="2593095" y="4700650"/>
            <a:ext cx="1419459" cy="575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477F2A-F287-782A-330E-BF52D459B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08" y="1915848"/>
            <a:ext cx="2359542" cy="1440164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241F0997-7A99-62EB-9616-5B624C52C06F}"/>
              </a:ext>
            </a:extLst>
          </p:cNvPr>
          <p:cNvSpPr/>
          <p:nvPr/>
        </p:nvSpPr>
        <p:spPr>
          <a:xfrm rot="10800000">
            <a:off x="7737159" y="4600697"/>
            <a:ext cx="1419459" cy="575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AE1FCD5-9B77-F8F7-7B0B-429239250551}"/>
              </a:ext>
            </a:extLst>
          </p:cNvPr>
          <p:cNvSpPr/>
          <p:nvPr/>
        </p:nvSpPr>
        <p:spPr>
          <a:xfrm rot="9648066">
            <a:off x="7737159" y="2614971"/>
            <a:ext cx="1419459" cy="575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D5E11AF-1F43-6A9B-4866-0DEE97528844}"/>
              </a:ext>
            </a:extLst>
          </p:cNvPr>
          <p:cNvSpPr/>
          <p:nvPr/>
        </p:nvSpPr>
        <p:spPr>
          <a:xfrm rot="1477664">
            <a:off x="2647219" y="2667157"/>
            <a:ext cx="1419459" cy="575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E1823-59AD-61F4-CCD4-C0F9B0429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1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C891F0-90A3-1D92-3387-133872F04500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2A558-43B7-4C66-0E48-A4244CAE9194}"/>
              </a:ext>
            </a:extLst>
          </p:cNvPr>
          <p:cNvSpPr/>
          <p:nvPr/>
        </p:nvSpPr>
        <p:spPr>
          <a:xfrm>
            <a:off x="388006" y="349815"/>
            <a:ext cx="5983918" cy="62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TEHNOLOGII FOLOSITE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2C3365-A51E-C831-7CBC-ADBE80CD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9" y="1141867"/>
            <a:ext cx="3712010" cy="1740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A45CA6-5776-3F33-54DE-DB8C564C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26" y="1154975"/>
            <a:ext cx="2130005" cy="18969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6152FB-69C5-D1F0-E28F-9F091BF1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624" y="1082306"/>
            <a:ext cx="2691708" cy="1491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64A36-3C43-A332-158F-35B9DA03D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15" y="2864769"/>
            <a:ext cx="2118517" cy="1944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6A65A-C217-04BB-075C-753E8C7AE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355" y="2573487"/>
            <a:ext cx="2297722" cy="1650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28135C-53AF-9410-E96B-7D351E956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923" y="3975149"/>
            <a:ext cx="3127935" cy="1203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FF91FB-E98C-2D4F-7F30-AA05C4089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3" y="4752300"/>
            <a:ext cx="2173360" cy="195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F4A4A3-97D0-3F55-AF1F-6A698264C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506" y="5151725"/>
            <a:ext cx="1406459" cy="1439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A8E0D3-0593-833F-5565-772E0853E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900" y="4235421"/>
            <a:ext cx="3624169" cy="9986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15E9B7-1855-EFC2-E1B3-6F25C2328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2459" y="2742395"/>
            <a:ext cx="1154535" cy="16083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0E2EFC-0034-A1F7-F9BF-0617D320F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9624" y="5289355"/>
            <a:ext cx="1126515" cy="13021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59B914D-4DA1-5EB9-1D5B-D5033DF6EE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1027" y="5418371"/>
            <a:ext cx="1114443" cy="10898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8A9824-5D05-8491-2C9A-3A2E004F6C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3057" y="5039555"/>
            <a:ext cx="1126515" cy="1292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626A3-BF98-0198-029C-E2ED4DD997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6015" y="3044600"/>
            <a:ext cx="3837443" cy="969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AC2626-4681-2387-010A-837C7EF217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F5926-4194-BF37-1E52-E55C0AC6A516}"/>
              </a:ext>
            </a:extLst>
          </p:cNvPr>
          <p:cNvSpPr/>
          <p:nvPr/>
        </p:nvSpPr>
        <p:spPr>
          <a:xfrm>
            <a:off x="6096000" y="621439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2897F-5684-F705-4353-E3E830339FA1}"/>
              </a:ext>
            </a:extLst>
          </p:cNvPr>
          <p:cNvSpPr/>
          <p:nvPr/>
        </p:nvSpPr>
        <p:spPr>
          <a:xfrm>
            <a:off x="254487" y="133855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ARHITECTURA SISTEMULUI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67E3925-4374-0D77-6323-1E0AB8CD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41" y="897939"/>
            <a:ext cx="8167502" cy="5826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70653-46CA-AB69-4BFD-AE824900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40109-91B1-D40B-A222-FFA8A6DD3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91" y="977907"/>
            <a:ext cx="8511444" cy="57425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FA2B17-BA74-2824-0830-D3AEFD38799E}"/>
              </a:ext>
            </a:extLst>
          </p:cNvPr>
          <p:cNvSpPr/>
          <p:nvPr/>
        </p:nvSpPr>
        <p:spPr>
          <a:xfrm>
            <a:off x="6125073" y="639894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61D10-3C8B-A59D-9A71-E692DDDC0276}"/>
              </a:ext>
            </a:extLst>
          </p:cNvPr>
          <p:cNvSpPr/>
          <p:nvPr/>
        </p:nvSpPr>
        <p:spPr>
          <a:xfrm>
            <a:off x="393584" y="152310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ARHITECTURA HARDWARE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043982-26A2-51C0-337E-404CB028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0B7345-26FE-2BE1-34B9-E1206BE73CA8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F4FEF-692A-D3A6-D5DA-9EE4500AB107}"/>
              </a:ext>
            </a:extLst>
          </p:cNvPr>
          <p:cNvSpPr/>
          <p:nvPr/>
        </p:nvSpPr>
        <p:spPr>
          <a:xfrm>
            <a:off x="397630" y="347407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CONTROL CU JOYSTICK</a:t>
            </a:r>
            <a:endParaRPr lang="en-GB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5D2972B-74E5-9A10-1804-05915953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55" y="1990819"/>
            <a:ext cx="2277854" cy="4657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FD0D4-1022-70EF-ECBC-E0DCE18E0158}"/>
              </a:ext>
            </a:extLst>
          </p:cNvPr>
          <p:cNvSpPr txBox="1"/>
          <p:nvPr/>
        </p:nvSpPr>
        <p:spPr>
          <a:xfrm>
            <a:off x="577643" y="1161929"/>
            <a:ext cx="11530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Mașina merge în direcțiile respective folosind metoda onTouch().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Permite incrementarea și decrementarea pwm-ului folosind o mapare la valori între 0-100.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17B1A8B-9083-2644-9358-63F80109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21" y="2087925"/>
            <a:ext cx="4027001" cy="460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B54CD-0CA6-38E1-3626-4E2BDC2A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C84A73-2FE0-CBB3-D390-90EAA55EF050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C4D83-EBE5-BB4D-6102-CA5E3556C1A6}"/>
              </a:ext>
            </a:extLst>
          </p:cNvPr>
          <p:cNvSpPr/>
          <p:nvPr/>
        </p:nvSpPr>
        <p:spPr>
          <a:xfrm>
            <a:off x="397630" y="347407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CONTROL CU VOCEA</a:t>
            </a:r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006E4F-A72B-FB0D-4FA9-51CDC3131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17" y="1347364"/>
            <a:ext cx="2132098" cy="507201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BDEBF54-30D7-7474-AF0F-19066F9B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04" y="1347365"/>
            <a:ext cx="1977853" cy="5072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D5EA30-72EF-7A7A-F8FC-5592EC0B9E13}"/>
              </a:ext>
            </a:extLst>
          </p:cNvPr>
          <p:cNvSpPr txBox="1"/>
          <p:nvPr/>
        </p:nvSpPr>
        <p:spPr>
          <a:xfrm>
            <a:off x="178026" y="1250220"/>
            <a:ext cx="30992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Se folosește Android APK.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Se select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eaz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ă limba dorită pentru a da comenzile respective la mașină.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API-ul citește vocea, iar apoi transformă în text cu comanda dorită.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Comanda se trimite către modulul Bluetooth care mișcă mașina în direcția dorită (se folosește modulul HC-05).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Comenzile acceptate sunt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înainte, înapoi, stânga, dreapta și oprește (în toate limbiile acceptate de aplicația mobilă).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8086CB7-B8E4-E00F-70F3-E3C1CDF80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930" y="1250220"/>
            <a:ext cx="3658930" cy="5282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A0B9B-32F6-DD3D-7CDF-8210CFEA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48670E-A514-6E5E-A38C-C5F8631197E8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356199-BD8F-AA13-C821-7D7FC35CF188}"/>
              </a:ext>
            </a:extLst>
          </p:cNvPr>
          <p:cNvSpPr/>
          <p:nvPr/>
        </p:nvSpPr>
        <p:spPr>
          <a:xfrm>
            <a:off x="397630" y="347407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CONTROL CU DEGETE</a:t>
            </a:r>
            <a:endParaRPr lang="en-GB" dirty="0"/>
          </a:p>
        </p:txBody>
      </p:sp>
      <p:pic>
        <p:nvPicPr>
          <p:cNvPr id="7" name="Picture 6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9532B64B-1744-1BE5-BA1D-FDCA883F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81" y="1140319"/>
            <a:ext cx="4055521" cy="3138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A6563-3071-9BFE-CB47-3A09A48EB983}"/>
              </a:ext>
            </a:extLst>
          </p:cNvPr>
          <p:cNvSpPr txBox="1"/>
          <p:nvPr/>
        </p:nvSpPr>
        <p:spPr>
          <a:xfrm>
            <a:off x="498827" y="1140319"/>
            <a:ext cx="58973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Se folosește framework-ul mediapipe pentru crearea punctelor pe mână.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Punctele se adaugă într-o listă unde se reține index-ul punctului de la deget, și coordonatele X și 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Algoritmul adaugă tot la 5 secunde fiecare gest cu degete în listă.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La apăsarea butonului q se termină algoritmul și se salvează tot din listă în baza de date, Firebase.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9591C15-8C02-0647-EE4C-315C3A03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81" y="4332002"/>
            <a:ext cx="4176328" cy="2408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6BAFC-F612-7925-C4F4-C1B66F31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5" y="3521713"/>
            <a:ext cx="5429672" cy="3085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C28DB-1DBE-E9AB-9305-666E129C6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AA76ED-7E26-85EB-0035-B1725BB5FD62}"/>
              </a:ext>
            </a:extLst>
          </p:cNvPr>
          <p:cNvSpPr/>
          <p:nvPr/>
        </p:nvSpPr>
        <p:spPr>
          <a:xfrm>
            <a:off x="6121027" y="834991"/>
            <a:ext cx="3524451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CBB9-332F-CA58-F828-12B7E6C49011}"/>
              </a:ext>
            </a:extLst>
          </p:cNvPr>
          <p:cNvSpPr/>
          <p:nvPr/>
        </p:nvSpPr>
        <p:spPr>
          <a:xfrm>
            <a:off x="397630" y="347407"/>
            <a:ext cx="6850192" cy="63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400" dirty="0"/>
              <a:t>CONTROL CU DEGETE</a:t>
            </a:r>
            <a:endParaRPr lang="en-GB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E06FA4A-349F-C3C8-D1DE-3CFE0CB3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98" y="1272745"/>
            <a:ext cx="2424056" cy="5006402"/>
          </a:xfrm>
          <a:prstGeom prst="rect">
            <a:avLst/>
          </a:prstGeom>
        </p:spPr>
      </p:pic>
      <p:pic>
        <p:nvPicPr>
          <p:cNvPr id="8" name="Picture 7" descr="A person's foot on a table&#10;&#10;Description automatically generated with medium confidence">
            <a:extLst>
              <a:ext uri="{FF2B5EF4-FFF2-40B4-BE49-F238E27FC236}">
                <a16:creationId xmlns:a16="http://schemas.microsoft.com/office/drawing/2014/main" id="{3431D8F2-AEC8-1D72-A616-C681A2F76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597" y="1280565"/>
            <a:ext cx="2278483" cy="4998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02DBB-D0DA-E71F-9129-5EDDF80F6C0B}"/>
              </a:ext>
            </a:extLst>
          </p:cNvPr>
          <p:cNvSpPr txBox="1"/>
          <p:nvPr/>
        </p:nvSpPr>
        <p:spPr>
          <a:xfrm>
            <a:off x="263993" y="1142158"/>
            <a:ext cx="52871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Datele se citesc la fiecare modificare care apare în baza de date folosind metoda onDataChange().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Toate gesturile se citesc deodată și se vor rula una câte una pe un thread care se apelează tot la 3 secunde.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Procesul se termină când s-au executat toate gesturile din baza de date.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666A0-04F1-428E-77BB-BBB3D2AE0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4" y="3563426"/>
            <a:ext cx="5376279" cy="3104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2F698-174C-570B-63A2-04BE3386B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888" y="211491"/>
            <a:ext cx="1836136" cy="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Words>472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Darie Glanda</dc:creator>
  <cp:lastModifiedBy>Darie Glanda</cp:lastModifiedBy>
  <cp:revision>46</cp:revision>
  <dcterms:created xsi:type="dcterms:W3CDTF">2022-06-14T21:21:02Z</dcterms:created>
  <dcterms:modified xsi:type="dcterms:W3CDTF">2022-06-21T17:49:20Z</dcterms:modified>
</cp:coreProperties>
</file>